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A55E-672C-49B0-BD2F-6776B760539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B6C3-D738-4526-91B4-1774B239991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70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A55E-672C-49B0-BD2F-6776B760539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B6C3-D738-4526-91B4-1774B239991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1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A55E-672C-49B0-BD2F-6776B760539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B6C3-D738-4526-91B4-1774B239991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869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A55E-672C-49B0-BD2F-6776B760539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B6C3-D738-4526-91B4-1774B239991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7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A55E-672C-49B0-BD2F-6776B760539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B6C3-D738-4526-91B4-1774B239991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46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A55E-672C-49B0-BD2F-6776B760539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B6C3-D738-4526-91B4-1774B239991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87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A55E-672C-49B0-BD2F-6776B760539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B6C3-D738-4526-91B4-1774B239991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15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A55E-672C-49B0-BD2F-6776B760539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B6C3-D738-4526-91B4-1774B239991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632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A55E-672C-49B0-BD2F-6776B760539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B6C3-D738-4526-91B4-1774B239991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69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A55E-672C-49B0-BD2F-6776B760539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B6C3-D738-4526-91B4-1774B239991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10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A55E-672C-49B0-BD2F-6776B760539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B6C3-D738-4526-91B4-1774B239991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41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AA55E-672C-49B0-BD2F-6776B7605391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DB6C3-D738-4526-91B4-1774B239991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45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PREGUNTAS CUALITATIVAS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CARACTERÍSTICAS Y EJEMPLOS PRÁCTICOS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53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14817" y="1240077"/>
            <a:ext cx="1084754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chemeClr val="accent2">
                    <a:lumMod val="75000"/>
                  </a:schemeClr>
                </a:solidFill>
              </a:rPr>
              <a:t>PREGUNTA CUALITATIVA: </a:t>
            </a:r>
            <a:r>
              <a:rPr lang="es-AR" sz="2000" dirty="0" smtClean="0"/>
              <a:t>SE UTILIZA PARA OBTENER INFORMACIÓN CON UN MÉTODO MENOS ESTRUCTURADO</a:t>
            </a:r>
          </a:p>
          <a:p>
            <a:pPr marL="285750" indent="-285750">
              <a:buFontTx/>
              <a:buChar char="-"/>
            </a:pPr>
            <a:r>
              <a:rPr lang="es-AR" sz="2000" dirty="0" smtClean="0"/>
              <a:t>OBTENER INFORMACIÓN SOBRE EL RAZONAMIENTO Y MOTIVACIONES SUBYACENTES DE LAS PERSONAS</a:t>
            </a:r>
          </a:p>
          <a:p>
            <a:pPr marL="285750" indent="-285750">
              <a:buFontTx/>
              <a:buChar char="-"/>
            </a:pPr>
            <a:r>
              <a:rPr lang="es-AR" sz="2000" dirty="0" smtClean="0"/>
              <a:t>SU FINALIDAD ES DESCRIPTIVA Y NO PREDICTIVA</a:t>
            </a:r>
          </a:p>
          <a:p>
            <a:pPr marL="285750" indent="-285750">
              <a:buFontTx/>
              <a:buChar char="-"/>
            </a:pPr>
            <a:r>
              <a:rPr lang="es-AR" sz="2000" dirty="0" smtClean="0"/>
              <a:t>ES POR SU NATURALEZA EXPLORATORIA</a:t>
            </a:r>
          </a:p>
          <a:p>
            <a:pPr marL="285750" indent="-285750">
              <a:buFontTx/>
              <a:buChar char="-"/>
            </a:pPr>
            <a:r>
              <a:rPr lang="es-AR" sz="2000" dirty="0" smtClean="0"/>
              <a:t>AYUDA A COMPRENDER INFORMACIÓN DETALLADA SOBRE UN TEMA O ASUNTO</a:t>
            </a:r>
          </a:p>
          <a:p>
            <a:pPr marL="285750" indent="-285750">
              <a:buFontTx/>
              <a:buChar char="-"/>
            </a:pPr>
            <a:r>
              <a:rPr lang="es-AR" sz="2000" dirty="0" smtClean="0"/>
              <a:t>CON FRECUENCIA SE REALIZA SOBRE UN PEQUEÑO GRUPO DE PERSONAS O MUESTRA</a:t>
            </a:r>
          </a:p>
          <a:p>
            <a:pPr marL="285750" indent="-285750">
              <a:buFontTx/>
              <a:buChar char="-"/>
            </a:pPr>
            <a:r>
              <a:rPr lang="es-AR" sz="2000" dirty="0" smtClean="0"/>
              <a:t>COMPRENDER EL PROCESO DE PENSAMIENTO DE LOS ENCUESTADOS EN SU AMBIENTE NATURAL EN EL CUAL LOS ENCUESTADOS MUESTRAN SU VERDADERO “YO”</a:t>
            </a:r>
          </a:p>
          <a:p>
            <a:pPr marL="285750" indent="-285750">
              <a:buFontTx/>
              <a:buChar char="-"/>
            </a:pPr>
            <a:r>
              <a:rPr lang="es-AR" sz="2000" dirty="0" smtClean="0"/>
              <a:t>RECOLECCIÓN DE DATOS NO ESTRUCTURADOS</a:t>
            </a:r>
          </a:p>
          <a:p>
            <a:pPr marL="285750" indent="-285750">
              <a:buFontTx/>
              <a:buChar char="-"/>
            </a:pPr>
            <a:r>
              <a:rPr lang="es-AR" sz="2000" dirty="0" smtClean="0"/>
              <a:t>PUEDEN SER OBSERCVACIONES, ENCUESTAS, DOCUMENTOS PARA EXPANDIR NUESTRA COMPRENSIÓN DEL </a:t>
            </a:r>
            <a:r>
              <a:rPr lang="es-AR" sz="2000" dirty="0" smtClean="0"/>
              <a:t>MUNDO</a:t>
            </a:r>
          </a:p>
          <a:p>
            <a:pPr marL="285750" indent="-285750">
              <a:buFontTx/>
              <a:buChar char="-"/>
            </a:pPr>
            <a:r>
              <a:rPr lang="es-AR" sz="2000" dirty="0" smtClean="0"/>
              <a:t>NO NECESARIAMENTE DEBEN SER SOBRE GRUPOS GRANDES QUE SI NECESITARIA LA CUANTIFICACIÓN</a:t>
            </a:r>
            <a:endParaRPr lang="es-AR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785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77863" y="1515649"/>
            <a:ext cx="1053438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chemeClr val="accent2">
                    <a:lumMod val="75000"/>
                  </a:schemeClr>
                </a:solidFill>
              </a:rPr>
              <a:t>¿COMO FORMULAR LAS PREGUNTAS CUALITATIVAS?</a:t>
            </a:r>
          </a:p>
          <a:p>
            <a:endParaRPr lang="es-AR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es-AR" sz="2400" dirty="0" smtClean="0"/>
              <a:t>REDACCIÓN SIMPLE, ENUNCIADOS CLAROS, BREVE Y DIRECTA DEBE EXPLORAR RAZONES POR LOS QUE LAS PERSONAS HACEN COSAS O CREEN EN ALGO</a:t>
            </a:r>
          </a:p>
          <a:p>
            <a:pPr marL="285750" indent="-285750">
              <a:buFontTx/>
              <a:buChar char="-"/>
            </a:pPr>
            <a:r>
              <a:rPr lang="es-AR" sz="2400" dirty="0" smtClean="0"/>
              <a:t>ACLARAR EL PROPÓSITO PARA QUE LOS ENTREVISTADOS ENTIENDAN EN QUE CONTRIBUYEN EN LA INVESTIGACIÓN</a:t>
            </a:r>
          </a:p>
          <a:p>
            <a:pPr marL="285750" indent="-285750">
              <a:buFontTx/>
              <a:buChar char="-"/>
            </a:pPr>
            <a:r>
              <a:rPr lang="es-AR" sz="2400" dirty="0" smtClean="0"/>
              <a:t>UTILIZAR PALABRAS CUALITATIVAS QUE DEMUESTREN CALIDAD O SENTIMIENTOS DETRAÁS DEL PROPÓSITO</a:t>
            </a:r>
          </a:p>
          <a:p>
            <a:pPr marL="285750" indent="-285750">
              <a:buFontTx/>
              <a:buChar char="-"/>
            </a:pPr>
            <a:r>
              <a:rPr lang="es-AR" sz="2400" dirty="0" smtClean="0"/>
              <a:t>¿QUÉ?; ¿Cómo?; ¿QUÉ PASO?</a:t>
            </a:r>
          </a:p>
          <a:p>
            <a:pPr marL="285750" indent="-285750">
              <a:buFontTx/>
              <a:buChar char="-"/>
            </a:pPr>
            <a:r>
              <a:rPr lang="es-AR" sz="2400" dirty="0" smtClean="0"/>
              <a:t>EJEMPLO: ¿CUÁL ES EL ESTADO DE ANALFABETISMO EN TU CIUDAD? COMO ES MUY AMPLIO ESTE ASPECTO SE PUEDE SUB PREGUNTAR ¿DE QUÉ MANERA OBSTACULIZA EL ANALFABETISMO EL PROGRESO EN TU ESTADO? O ¿CÓMO DESCRIBIRIAS MEJOR LO QUE PIENSAS EN RELACIÓN AL ANALFABETISMO?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273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52395" y="1553227"/>
            <a:ext cx="1073480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chemeClr val="accent2">
                    <a:lumMod val="75000"/>
                  </a:schemeClr>
                </a:solidFill>
              </a:rPr>
              <a:t>FORMAS DE INVESTIGACIÓN CUALITATIVA</a:t>
            </a:r>
          </a:p>
          <a:p>
            <a:endParaRPr lang="es-AR" dirty="0"/>
          </a:p>
          <a:p>
            <a:pPr marL="285750" indent="-285750">
              <a:buFontTx/>
              <a:buChar char="-"/>
            </a:pPr>
            <a:r>
              <a:rPr lang="es-AR" sz="2400" dirty="0" smtClean="0"/>
              <a:t>ENTREVISTAS: RECOPILAR CONTENIDO DETALLADO EN UN CONTEXTO INDIVIDUAL, QUE SE PUEDE UTILIZAR PARA COMPRENDER MEJOR UN TEMA</a:t>
            </a:r>
          </a:p>
          <a:p>
            <a:pPr marL="285750" indent="-285750">
              <a:buFontTx/>
              <a:buChar char="-"/>
            </a:pPr>
            <a:r>
              <a:rPr lang="es-AR" sz="2400" dirty="0" smtClean="0"/>
              <a:t>SE PUEDE REALIZAR UN PRE-SONDEO ANTES DE COMENZAR LA ENCUESTA SE PUDEN LLEVAR ADELANTE ENTREVISTA INFORMALES PARA CONOCER ASPECTOS COMO NIVELES CULTURALES, CONDICIONES LABORALES, ASPECTOS ESPECÍFICOS, CONOCIMIENTO DEL OBJETO DE ESTUDIO PROPUESTO.</a:t>
            </a:r>
          </a:p>
          <a:p>
            <a:pPr marL="285750" indent="-285750">
              <a:buFontTx/>
              <a:buChar char="-"/>
            </a:pPr>
            <a:r>
              <a:rPr lang="es-AR" sz="2400" dirty="0" smtClean="0"/>
              <a:t>SE PUEDE REALIZAR A PERSONAS, POR INTERNET O INCLUSO EN GRUPOS PEQUEÑOS LLAMADOS “FOCALES” </a:t>
            </a:r>
          </a:p>
          <a:p>
            <a:pPr marL="285750" indent="-285750">
              <a:buFontTx/>
              <a:buChar char="-"/>
            </a:pPr>
            <a:r>
              <a:rPr lang="es-AR" sz="2400" dirty="0" smtClean="0"/>
              <a:t>LAS ENTREVISTAS PUEDEN SER ESTRUCTURADAS CON PREDUNTAS PREESTABLECIDAS O </a:t>
            </a:r>
            <a:r>
              <a:rPr lang="es-AR" sz="2400" dirty="0" smtClean="0">
                <a:solidFill>
                  <a:schemeClr val="accent1"/>
                </a:solidFill>
              </a:rPr>
              <a:t>NO ESTRUCTURADAS CON MAYOR LIBERTAD DONDE SE PUEDEEXPLORAR TEMAS CON EL ENTREVISTADO A MEDIDA QUE VAN SURGIENDO.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326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14609" y="1139868"/>
            <a:ext cx="1078491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solidFill>
                  <a:schemeClr val="accent2">
                    <a:lumMod val="75000"/>
                  </a:schemeClr>
                </a:solidFill>
              </a:rPr>
              <a:t>ANALISIS DOCUMENTAL</a:t>
            </a:r>
            <a:r>
              <a:rPr lang="es-AR" sz="2000" dirty="0" smtClean="0"/>
              <a:t>: EXAMINAR LOS DOCUMENTOS ESCRITOS, VISUALES Y DE AUDIO.</a:t>
            </a:r>
          </a:p>
          <a:p>
            <a:endParaRPr lang="es-AR" sz="2000" dirty="0"/>
          </a:p>
          <a:p>
            <a:pPr marL="285750" indent="-285750">
              <a:buFontTx/>
              <a:buChar char="-"/>
            </a:pPr>
            <a:r>
              <a:rPr lang="es-AR" sz="2000" dirty="0" smtClean="0"/>
              <a:t>ESTOS PUEDEN SER OFICIALES, PRODUCIDOS POR INSTITUCIONES</a:t>
            </a:r>
          </a:p>
          <a:p>
            <a:pPr marL="285750" indent="-285750">
              <a:buFontTx/>
              <a:buChar char="-"/>
            </a:pPr>
            <a:r>
              <a:rPr lang="es-AR" sz="2000" dirty="0" smtClean="0"/>
              <a:t>PERSONALES, CARTAS AUTOBIOGRAFÍA, DIARIOS, REDES SOCIALES Y BLOGS EN LÍNEA</a:t>
            </a:r>
          </a:p>
          <a:p>
            <a:endParaRPr lang="es-AR" sz="2000" dirty="0"/>
          </a:p>
          <a:p>
            <a:r>
              <a:rPr lang="es-AR" sz="2000" dirty="0" smtClean="0">
                <a:solidFill>
                  <a:schemeClr val="accent2">
                    <a:lumMod val="75000"/>
                  </a:schemeClr>
                </a:solidFill>
              </a:rPr>
              <a:t>ESTUDIO DE CASOS</a:t>
            </a:r>
            <a:r>
              <a:rPr lang="es-AR" sz="2000" dirty="0" smtClean="0"/>
              <a:t>: HISTORIA PERSONALISIMA, MICROCOSMO, MICROMUNDO, PARTICULARISIMO</a:t>
            </a:r>
          </a:p>
          <a:p>
            <a:endParaRPr lang="es-AR" sz="2000" dirty="0"/>
          </a:p>
          <a:p>
            <a:r>
              <a:rPr lang="es-AR" sz="2000" dirty="0" smtClean="0">
                <a:solidFill>
                  <a:schemeClr val="accent2">
                    <a:lumMod val="75000"/>
                  </a:schemeClr>
                </a:solidFill>
              </a:rPr>
              <a:t>OPINIONES DE EXPERTOS</a:t>
            </a:r>
            <a:r>
              <a:rPr lang="es-AR" sz="2000" dirty="0" smtClean="0"/>
              <a:t>: ENTREVISTAS CON EXPERTOS DEL TEMA, DE ESTA MANERA SE PUEDE HACER VARIAS PREGUNTAS ABIERTAS Y RECIBIR LA INFORMACIÓN DE CALIDAD QUE NECESITA PARA COMPRENDER EL TEMA.</a:t>
            </a:r>
          </a:p>
          <a:p>
            <a:endParaRPr lang="es-AR" sz="2000" dirty="0"/>
          </a:p>
          <a:p>
            <a:r>
              <a:rPr lang="es-AR" sz="2000" dirty="0" smtClean="0">
                <a:solidFill>
                  <a:schemeClr val="accent2">
                    <a:lumMod val="75000"/>
                  </a:schemeClr>
                </a:solidFill>
              </a:rPr>
              <a:t>GRUPOS FOCALES</a:t>
            </a:r>
            <a:r>
              <a:rPr lang="es-AR" sz="2000" dirty="0" smtClean="0"/>
              <a:t>: SE PUEDE HACER EN PERSONAS O EN LÍNEA. SE PIDE A UN PEQUEÑO GRUPO DE PERSONAS QUE DISCUTAN SOBRE UN TEMA DETERMINADO, PARCIALMENTE CONTROLADO PERO QUE FLUYA LIBREMENTE.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03474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75781" y="1089764"/>
            <a:ext cx="11448789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solidFill>
                  <a:schemeClr val="accent2">
                    <a:lumMod val="75000"/>
                  </a:schemeClr>
                </a:solidFill>
              </a:rPr>
              <a:t>METODOLOGÍAS DE PREGUNTAS CUALITATIVAS</a:t>
            </a:r>
          </a:p>
          <a:p>
            <a:endParaRPr lang="es-AR" dirty="0"/>
          </a:p>
          <a:p>
            <a:r>
              <a:rPr lang="es-AR" sz="2400" dirty="0" smtClean="0"/>
              <a:t>-     </a:t>
            </a:r>
            <a:r>
              <a:rPr lang="es-AR" sz="2400" dirty="0" smtClean="0">
                <a:solidFill>
                  <a:schemeClr val="accent2">
                    <a:lumMod val="75000"/>
                  </a:schemeClr>
                </a:solidFill>
              </a:rPr>
              <a:t>FENOMENOLÓGICA</a:t>
            </a:r>
            <a:r>
              <a:rPr lang="es-AR" sz="2400" dirty="0" smtClean="0"/>
              <a:t>: ES EL ESTUDIO DE LAS EXPERIENCIAS SUBJETIVAS DE LOS DEMÁS. INVESTIGA EL MUNDO A TRAVÉS DE LOS OJOS DE OTRA PERSONA AL DESCUBRIR LA MANERA EN QUE INTERPRETA SUS EXPERIENCIAS.</a:t>
            </a:r>
          </a:p>
          <a:p>
            <a:pPr marL="285750" indent="-285750">
              <a:buFontTx/>
              <a:buChar char="-"/>
            </a:pPr>
            <a:r>
              <a:rPr lang="es-AR" sz="2400" dirty="0" smtClean="0">
                <a:solidFill>
                  <a:schemeClr val="accent2">
                    <a:lumMod val="75000"/>
                  </a:schemeClr>
                </a:solidFill>
              </a:rPr>
              <a:t>TEORÍA FUNDAMENTADA</a:t>
            </a:r>
            <a:r>
              <a:rPr lang="es-AR" sz="2400" dirty="0" smtClean="0"/>
              <a:t>:  DESARROLLAR UNA TEORÍA CON BASE DE LOS DATOS RECOLECTADOS Y ANALIZADOS SISTEMATICAMENTE. EXTRAER TEORÍAS O RAZONES PARA LOS FENÓMENOS.</a:t>
            </a:r>
          </a:p>
          <a:p>
            <a:pPr marL="285750" indent="-285750">
              <a:buFontTx/>
              <a:buChar char="-"/>
            </a:pPr>
            <a:endParaRPr lang="es-AR" sz="2400" dirty="0"/>
          </a:p>
          <a:p>
            <a:r>
              <a:rPr lang="es-AR" sz="2400" dirty="0" smtClean="0"/>
              <a:t>POR ÚLTIMO EL ANÁLISIS DE DATOS RESULTA IMPORTANTE SIEMPRE EN SINTONÍA Y COHERENCIA CON EL PROBLEMA DE INVESTIGACIÓN. EL ANÁLISIS NARRATIVO SE ENFOCA EN EL DISCURSO Y EL CONTENIDO COMO LA GRAMÁTICA, EL USO DE LAS PALABRAS, LAS METÁFORAS, LOS SIGNIFICADOS DE LAS SITUACIONES, EL CONTEXTO SOCIAL, CULTURAL Y POLÍTICO DE LA NARRATIVA.</a:t>
            </a:r>
          </a:p>
          <a:p>
            <a:pPr marL="285750" indent="-285750">
              <a:buFontTx/>
              <a:buChar char="-"/>
            </a:pPr>
            <a:endParaRPr lang="es-AR" sz="2400" dirty="0" smtClean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2375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569</Words>
  <Application>Microsoft Office PowerPoint</Application>
  <PresentationFormat>Panorámica</PresentationFormat>
  <Paragraphs>41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PREGUNTAS CUALITATIVAS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PREGUNTAS CUALITATIVAS</dc:title>
  <dc:creator>ifabignani@gmail.com</dc:creator>
  <cp:lastModifiedBy>ifabignani@gmail.com</cp:lastModifiedBy>
  <cp:revision>13</cp:revision>
  <dcterms:created xsi:type="dcterms:W3CDTF">2019-08-18T16:21:52Z</dcterms:created>
  <dcterms:modified xsi:type="dcterms:W3CDTF">2019-08-18T22:05:54Z</dcterms:modified>
</cp:coreProperties>
</file>